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6"/>
  </p:notesMasterIdLst>
  <p:sldIdLst>
    <p:sldId id="264" r:id="rId5"/>
  </p:sldIdLst>
  <p:sldSz cx="18288000" cy="27376438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qian Shirley Zhang" initials="XSZ" lastIdx="1" clrIdx="0">
    <p:extLst>
      <p:ext uri="{19B8F6BF-5375-455C-9EA6-DF929625EA0E}">
        <p15:presenceInfo xmlns:p15="http://schemas.microsoft.com/office/powerpoint/2012/main" userId="Xueqian Shirley Zhang" providerId="None"/>
      </p:ext>
    </p:extLst>
  </p:cmAuthor>
  <p:cmAuthor id="2" name="Bonnie Lai" initials="BL" lastIdx="1" clrIdx="1">
    <p:extLst>
      <p:ext uri="{19B8F6BF-5375-455C-9EA6-DF929625EA0E}">
        <p15:presenceInfo xmlns:p15="http://schemas.microsoft.com/office/powerpoint/2012/main" userId="S::smblai@hku.hk::42354eb1-cb77-4137-9fd6-772fa4fd4a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A2C"/>
    <a:srgbClr val="CB570F"/>
    <a:srgbClr val="476D2D"/>
    <a:srgbClr val="28659C"/>
    <a:srgbClr val="FFE699"/>
    <a:srgbClr val="FFB95B"/>
    <a:srgbClr val="FA8F00"/>
    <a:srgbClr val="DBAD03"/>
    <a:srgbClr val="BD4F1D"/>
    <a:srgbClr val="875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92819" autoAdjust="0"/>
  </p:normalViewPr>
  <p:slideViewPr>
    <p:cSldViewPr snapToGrid="0">
      <p:cViewPr>
        <p:scale>
          <a:sx n="40" d="100"/>
          <a:sy n="40" d="100"/>
        </p:scale>
        <p:origin x="-276" y="-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nie Suk Mun Lai" userId="42354eb1-cb77-4137-9fd6-772fa4fd4abd" providerId="ADAL" clId="{C95199B3-A923-4A43-9E0C-EA94B9C5FFEC}"/>
    <pc:docChg chg="undo custSel modSld">
      <pc:chgData name="Bonnie Suk Mun Lai" userId="42354eb1-cb77-4137-9fd6-772fa4fd4abd" providerId="ADAL" clId="{C95199B3-A923-4A43-9E0C-EA94B9C5FFEC}" dt="2024-08-22T08:29:13.171" v="258" actId="20577"/>
      <pc:docMkLst>
        <pc:docMk/>
      </pc:docMkLst>
      <pc:sldChg chg="addSp delSp modSp mod">
        <pc:chgData name="Bonnie Suk Mun Lai" userId="42354eb1-cb77-4137-9fd6-772fa4fd4abd" providerId="ADAL" clId="{C95199B3-A923-4A43-9E0C-EA94B9C5FFEC}" dt="2024-08-22T08:29:13.171" v="258" actId="20577"/>
        <pc:sldMkLst>
          <pc:docMk/>
          <pc:sldMk cId="2252194216" sldId="264"/>
        </pc:sldMkLst>
        <pc:spChg chg="mod">
          <ac:chgData name="Bonnie Suk Mun Lai" userId="42354eb1-cb77-4137-9fd6-772fa4fd4abd" providerId="ADAL" clId="{C95199B3-A923-4A43-9E0C-EA94B9C5FFEC}" dt="2024-08-22T08:26:59.417" v="248" actId="20577"/>
          <ac:spMkLst>
            <pc:docMk/>
            <pc:sldMk cId="2252194216" sldId="264"/>
            <ac:spMk id="4" creationId="{EF9ACA85-7F0B-4AA7-A99A-9467D237D7B3}"/>
          </ac:spMkLst>
        </pc:spChg>
        <pc:spChg chg="mod">
          <ac:chgData name="Bonnie Suk Mun Lai" userId="42354eb1-cb77-4137-9fd6-772fa4fd4abd" providerId="ADAL" clId="{C95199B3-A923-4A43-9E0C-EA94B9C5FFEC}" dt="2024-08-22T08:01:34.878" v="246" actId="2085"/>
          <ac:spMkLst>
            <pc:docMk/>
            <pc:sldMk cId="2252194216" sldId="264"/>
            <ac:spMk id="10" creationId="{AD5B559C-F2D0-4C39-8E02-351830797391}"/>
          </ac:spMkLst>
        </pc:spChg>
        <pc:spChg chg="add del">
          <ac:chgData name="Bonnie Suk Mun Lai" userId="42354eb1-cb77-4137-9fd6-772fa4fd4abd" providerId="ADAL" clId="{C95199B3-A923-4A43-9E0C-EA94B9C5FFEC}" dt="2024-08-22T06:04:26.881" v="65" actId="478"/>
          <ac:spMkLst>
            <pc:docMk/>
            <pc:sldMk cId="2252194216" sldId="264"/>
            <ac:spMk id="18" creationId="{D0D2587E-7AF1-4F55-8B1E-414FC4F41B99}"/>
          </ac:spMkLst>
        </pc:spChg>
        <pc:spChg chg="add del">
          <ac:chgData name="Bonnie Suk Mun Lai" userId="42354eb1-cb77-4137-9fd6-772fa4fd4abd" providerId="ADAL" clId="{C95199B3-A923-4A43-9E0C-EA94B9C5FFEC}" dt="2024-08-22T06:04:51.915" v="67" actId="478"/>
          <ac:spMkLst>
            <pc:docMk/>
            <pc:sldMk cId="2252194216" sldId="264"/>
            <ac:spMk id="19" creationId="{9AEF64B8-C500-47BD-8A45-45B68A547FF5}"/>
          </ac:spMkLst>
        </pc:spChg>
        <pc:spChg chg="add del">
          <ac:chgData name="Bonnie Suk Mun Lai" userId="42354eb1-cb77-4137-9fd6-772fa4fd4abd" providerId="ADAL" clId="{C95199B3-A923-4A43-9E0C-EA94B9C5FFEC}" dt="2024-08-22T06:05:29.081" v="69" actId="478"/>
          <ac:spMkLst>
            <pc:docMk/>
            <pc:sldMk cId="2252194216" sldId="264"/>
            <ac:spMk id="23" creationId="{15C2A399-4FCC-46AB-947C-94ABBBB30D4F}"/>
          </ac:spMkLst>
        </pc:spChg>
        <pc:spChg chg="mod">
          <ac:chgData name="Bonnie Suk Mun Lai" userId="42354eb1-cb77-4137-9fd6-772fa4fd4abd" providerId="ADAL" clId="{C95199B3-A923-4A43-9E0C-EA94B9C5FFEC}" dt="2024-08-22T05:55:57.606" v="2" actId="164"/>
          <ac:spMkLst>
            <pc:docMk/>
            <pc:sldMk cId="2252194216" sldId="264"/>
            <ac:spMk id="34" creationId="{00000000-0000-0000-0000-000000000000}"/>
          </ac:spMkLst>
        </pc:spChg>
        <pc:spChg chg="mod">
          <ac:chgData name="Bonnie Suk Mun Lai" userId="42354eb1-cb77-4137-9fd6-772fa4fd4abd" providerId="ADAL" clId="{C95199B3-A923-4A43-9E0C-EA94B9C5FFEC}" dt="2024-08-22T05:55:57.606" v="2" actId="164"/>
          <ac:spMkLst>
            <pc:docMk/>
            <pc:sldMk cId="2252194216" sldId="264"/>
            <ac:spMk id="35" creationId="{9C757645-243F-451D-AAD1-112F6C96DDB7}"/>
          </ac:spMkLst>
        </pc:spChg>
        <pc:spChg chg="del">
          <ac:chgData name="Bonnie Suk Mun Lai" userId="42354eb1-cb77-4137-9fd6-772fa4fd4abd" providerId="ADAL" clId="{C95199B3-A923-4A43-9E0C-EA94B9C5FFEC}" dt="2024-08-22T05:55:06.965" v="0" actId="478"/>
          <ac:spMkLst>
            <pc:docMk/>
            <pc:sldMk cId="2252194216" sldId="264"/>
            <ac:spMk id="37" creationId="{00000000-0000-0000-0000-000000000000}"/>
          </ac:spMkLst>
        </pc:spChg>
        <pc:spChg chg="mod">
          <ac:chgData name="Bonnie Suk Mun Lai" userId="42354eb1-cb77-4137-9fd6-772fa4fd4abd" providerId="ADAL" clId="{C95199B3-A923-4A43-9E0C-EA94B9C5FFEC}" dt="2024-08-22T05:55:57.606" v="2" actId="164"/>
          <ac:spMkLst>
            <pc:docMk/>
            <pc:sldMk cId="2252194216" sldId="264"/>
            <ac:spMk id="38" creationId="{00000000-0000-0000-0000-000000000000}"/>
          </ac:spMkLst>
        </pc:spChg>
        <pc:spChg chg="del">
          <ac:chgData name="Bonnie Suk Mun Lai" userId="42354eb1-cb77-4137-9fd6-772fa4fd4abd" providerId="ADAL" clId="{C95199B3-A923-4A43-9E0C-EA94B9C5FFEC}" dt="2024-08-22T05:55:06.965" v="0" actId="478"/>
          <ac:spMkLst>
            <pc:docMk/>
            <pc:sldMk cId="2252194216" sldId="264"/>
            <ac:spMk id="42" creationId="{D1C88D3B-D4DF-4633-A32C-FC10EB3353CD}"/>
          </ac:spMkLst>
        </pc:spChg>
        <pc:spChg chg="add del mod">
          <ac:chgData name="Bonnie Suk Mun Lai" userId="42354eb1-cb77-4137-9fd6-772fa4fd4abd" providerId="ADAL" clId="{C95199B3-A923-4A43-9E0C-EA94B9C5FFEC}" dt="2024-08-22T06:08:10.191" v="76" actId="478"/>
          <ac:spMkLst>
            <pc:docMk/>
            <pc:sldMk cId="2252194216" sldId="264"/>
            <ac:spMk id="50" creationId="{3D49787B-1C1C-46C8-92CA-4A68DDC7584F}"/>
          </ac:spMkLst>
        </pc:spChg>
        <pc:spChg chg="add mod ord modCrop">
          <ac:chgData name="Bonnie Suk Mun Lai" userId="42354eb1-cb77-4137-9fd6-772fa4fd4abd" providerId="ADAL" clId="{C95199B3-A923-4A43-9E0C-EA94B9C5FFEC}" dt="2024-08-22T07:03:49.994" v="154" actId="164"/>
          <ac:spMkLst>
            <pc:docMk/>
            <pc:sldMk cId="2252194216" sldId="264"/>
            <ac:spMk id="51" creationId="{34A17B7D-BB4E-47CA-A3CD-680C62FCC738}"/>
          </ac:spMkLst>
        </pc:spChg>
        <pc:spChg chg="mod ord">
          <ac:chgData name="Bonnie Suk Mun Lai" userId="42354eb1-cb77-4137-9fd6-772fa4fd4abd" providerId="ADAL" clId="{C95199B3-A923-4A43-9E0C-EA94B9C5FFEC}" dt="2024-08-22T08:00:09.229" v="242" actId="2085"/>
          <ac:spMkLst>
            <pc:docMk/>
            <pc:sldMk cId="2252194216" sldId="264"/>
            <ac:spMk id="53" creationId="{85F4B7A9-D2E4-4423-B50B-18A54C6BFB4A}"/>
          </ac:spMkLst>
        </pc:spChg>
        <pc:spChg chg="mod">
          <ac:chgData name="Bonnie Suk Mun Lai" userId="42354eb1-cb77-4137-9fd6-772fa4fd4abd" providerId="ADAL" clId="{C95199B3-A923-4A43-9E0C-EA94B9C5FFEC}" dt="2024-08-22T05:55:57.606" v="2" actId="164"/>
          <ac:spMkLst>
            <pc:docMk/>
            <pc:sldMk cId="2252194216" sldId="264"/>
            <ac:spMk id="74" creationId="{00000000-0000-0000-0000-000000000000}"/>
          </ac:spMkLst>
        </pc:spChg>
        <pc:spChg chg="mod topLvl">
          <ac:chgData name="Bonnie Suk Mun Lai" userId="42354eb1-cb77-4137-9fd6-772fa4fd4abd" providerId="ADAL" clId="{C95199B3-A923-4A43-9E0C-EA94B9C5FFEC}" dt="2024-08-22T07:12:46.294" v="158" actId="20577"/>
          <ac:spMkLst>
            <pc:docMk/>
            <pc:sldMk cId="2252194216" sldId="264"/>
            <ac:spMk id="79" creationId="{247D88F9-0760-448B-B26D-ED4A28F4B67D}"/>
          </ac:spMkLst>
        </pc:spChg>
        <pc:spChg chg="mod topLvl">
          <ac:chgData name="Bonnie Suk Mun Lai" userId="42354eb1-cb77-4137-9fd6-772fa4fd4abd" providerId="ADAL" clId="{C95199B3-A923-4A43-9E0C-EA94B9C5FFEC}" dt="2024-08-22T07:57:40.467" v="165" actId="20577"/>
          <ac:spMkLst>
            <pc:docMk/>
            <pc:sldMk cId="2252194216" sldId="264"/>
            <ac:spMk id="80" creationId="{162F5031-3FEA-4272-8511-71D4033678F4}"/>
          </ac:spMkLst>
        </pc:spChg>
        <pc:spChg chg="mod topLvl">
          <ac:chgData name="Bonnie Suk Mun Lai" userId="42354eb1-cb77-4137-9fd6-772fa4fd4abd" providerId="ADAL" clId="{C95199B3-A923-4A43-9E0C-EA94B9C5FFEC}" dt="2024-08-22T08:29:13.171" v="258" actId="20577"/>
          <ac:spMkLst>
            <pc:docMk/>
            <pc:sldMk cId="2252194216" sldId="264"/>
            <ac:spMk id="81" creationId="{306CE3A6-47A2-473F-8397-803B60A0B42A}"/>
          </ac:spMkLst>
        </pc:spChg>
        <pc:spChg chg="mod topLvl">
          <ac:chgData name="Bonnie Suk Mun Lai" userId="42354eb1-cb77-4137-9fd6-772fa4fd4abd" providerId="ADAL" clId="{C95199B3-A923-4A43-9E0C-EA94B9C5FFEC}" dt="2024-08-22T07:03:49.994" v="154" actId="164"/>
          <ac:spMkLst>
            <pc:docMk/>
            <pc:sldMk cId="2252194216" sldId="264"/>
            <ac:spMk id="82" creationId="{C1F5C889-8B47-414B-B83A-B07316FCD601}"/>
          </ac:spMkLst>
        </pc:spChg>
        <pc:grpChg chg="add mod">
          <ac:chgData name="Bonnie Suk Mun Lai" userId="42354eb1-cb77-4137-9fd6-772fa4fd4abd" providerId="ADAL" clId="{C95199B3-A923-4A43-9E0C-EA94B9C5FFEC}" dt="2024-08-22T05:56:01.693" v="3" actId="1076"/>
          <ac:grpSpMkLst>
            <pc:docMk/>
            <pc:sldMk cId="2252194216" sldId="264"/>
            <ac:grpSpMk id="8" creationId="{4CB9E708-C854-4C14-A762-637EDE383E23}"/>
          </ac:grpSpMkLst>
        </pc:grpChg>
        <pc:grpChg chg="add mod">
          <ac:chgData name="Bonnie Suk Mun Lai" userId="42354eb1-cb77-4137-9fd6-772fa4fd4abd" providerId="ADAL" clId="{C95199B3-A923-4A43-9E0C-EA94B9C5FFEC}" dt="2024-08-22T07:03:55.570" v="155" actId="1076"/>
          <ac:grpSpMkLst>
            <pc:docMk/>
            <pc:sldMk cId="2252194216" sldId="264"/>
            <ac:grpSpMk id="52" creationId="{DFFB8DC0-A37D-4672-B13A-F8DAEA5619A1}"/>
          </ac:grpSpMkLst>
        </pc:grpChg>
        <pc:grpChg chg="del">
          <ac:chgData name="Bonnie Suk Mun Lai" userId="42354eb1-cb77-4137-9fd6-772fa4fd4abd" providerId="ADAL" clId="{C95199B3-A923-4A43-9E0C-EA94B9C5FFEC}" dt="2024-08-22T05:55:26.456" v="1" actId="478"/>
          <ac:grpSpMkLst>
            <pc:docMk/>
            <pc:sldMk cId="2252194216" sldId="264"/>
            <ac:grpSpMk id="56" creationId="{45FEB7E7-C3CB-44EF-ABD0-6AFDF72A773C}"/>
          </ac:grpSpMkLst>
        </pc:grpChg>
        <pc:grpChg chg="mod">
          <ac:chgData name="Bonnie Suk Mun Lai" userId="42354eb1-cb77-4137-9fd6-772fa4fd4abd" providerId="ADAL" clId="{C95199B3-A923-4A43-9E0C-EA94B9C5FFEC}" dt="2024-08-22T08:00:58.352" v="245" actId="1076"/>
          <ac:grpSpMkLst>
            <pc:docMk/>
            <pc:sldMk cId="2252194216" sldId="264"/>
            <ac:grpSpMk id="65" creationId="{003C9940-2379-4C39-97BB-ABCC9D5249B4}"/>
          </ac:grpSpMkLst>
        </pc:grpChg>
        <pc:grpChg chg="add del mod">
          <ac:chgData name="Bonnie Suk Mun Lai" userId="42354eb1-cb77-4137-9fd6-772fa4fd4abd" providerId="ADAL" clId="{C95199B3-A923-4A43-9E0C-EA94B9C5FFEC}" dt="2024-08-22T06:00:39.341" v="17" actId="165"/>
          <ac:grpSpMkLst>
            <pc:docMk/>
            <pc:sldMk cId="2252194216" sldId="264"/>
            <ac:grpSpMk id="75" creationId="{6732E5D6-7F18-414C-9306-463F516D8775}"/>
          </ac:grpSpMkLst>
        </pc:grpChg>
        <pc:picChg chg="add del mod">
          <ac:chgData name="Bonnie Suk Mun Lai" userId="42354eb1-cb77-4137-9fd6-772fa4fd4abd" providerId="ADAL" clId="{C95199B3-A923-4A43-9E0C-EA94B9C5FFEC}" dt="2024-08-22T06:15:35.290" v="99" actId="478"/>
          <ac:picMkLst>
            <pc:docMk/>
            <pc:sldMk cId="2252194216" sldId="264"/>
            <ac:picMk id="39" creationId="{4E86569A-EB29-4944-BEAD-C1369E07A9C7}"/>
          </ac:picMkLst>
        </pc:picChg>
        <pc:picChg chg="mod topLvl modCrop">
          <ac:chgData name="Bonnie Suk Mun Lai" userId="42354eb1-cb77-4137-9fd6-772fa4fd4abd" providerId="ADAL" clId="{C95199B3-A923-4A43-9E0C-EA94B9C5FFEC}" dt="2024-08-22T07:03:49.994" v="154" actId="164"/>
          <ac:picMkLst>
            <pc:docMk/>
            <pc:sldMk cId="2252194216" sldId="264"/>
            <ac:picMk id="76" creationId="{1B27E396-562F-4E20-BAED-941660F6B0FE}"/>
          </ac:picMkLst>
        </pc:picChg>
        <pc:picChg chg="del mod ord topLvl">
          <ac:chgData name="Bonnie Suk Mun Lai" userId="42354eb1-cb77-4137-9fd6-772fa4fd4abd" providerId="ADAL" clId="{C95199B3-A923-4A43-9E0C-EA94B9C5FFEC}" dt="2024-08-22T06:15:53.035" v="101" actId="478"/>
          <ac:picMkLst>
            <pc:docMk/>
            <pc:sldMk cId="2252194216" sldId="264"/>
            <ac:picMk id="77" creationId="{F01998FB-FD8A-423E-8B7C-D2D378540077}"/>
          </ac:picMkLst>
        </pc:picChg>
        <pc:picChg chg="mod topLvl modCrop">
          <ac:chgData name="Bonnie Suk Mun Lai" userId="42354eb1-cb77-4137-9fd6-772fa4fd4abd" providerId="ADAL" clId="{C95199B3-A923-4A43-9E0C-EA94B9C5FFEC}" dt="2024-08-22T07:03:49.994" v="154" actId="164"/>
          <ac:picMkLst>
            <pc:docMk/>
            <pc:sldMk cId="2252194216" sldId="264"/>
            <ac:picMk id="78" creationId="{7404D700-2E1E-47AD-8E05-91862DD84C16}"/>
          </ac:picMkLst>
        </pc:picChg>
        <pc:picChg chg="mod topLvl modCrop">
          <ac:chgData name="Bonnie Suk Mun Lai" userId="42354eb1-cb77-4137-9fd6-772fa4fd4abd" providerId="ADAL" clId="{C95199B3-A923-4A43-9E0C-EA94B9C5FFEC}" dt="2024-08-22T07:03:49.994" v="154" actId="164"/>
          <ac:picMkLst>
            <pc:docMk/>
            <pc:sldMk cId="2252194216" sldId="264"/>
            <ac:picMk id="83" creationId="{A2A9692B-0E2E-4C02-820A-DA332A1EF76D}"/>
          </ac:picMkLst>
        </pc:picChg>
      </pc:sldChg>
    </pc:docChg>
  </pc:docChgLst>
  <pc:docChgLst>
    <pc:chgData name="Bonnie Lai" userId="42354eb1-cb77-4137-9fd6-772fa4fd4abd" providerId="ADAL" clId="{116DA897-7EE8-406E-B7FB-53AC2B12E7FB}"/>
    <pc:docChg chg="undo custSel modSld">
      <pc:chgData name="Bonnie Lai" userId="42354eb1-cb77-4137-9fd6-772fa4fd4abd" providerId="ADAL" clId="{116DA897-7EE8-406E-B7FB-53AC2B12E7FB}" dt="2024-12-16T08:47:39.165" v="296" actId="20577"/>
      <pc:docMkLst>
        <pc:docMk/>
      </pc:docMkLst>
      <pc:sldChg chg="addSp delSp modSp mod addCm delCm">
        <pc:chgData name="Bonnie Lai" userId="42354eb1-cb77-4137-9fd6-772fa4fd4abd" providerId="ADAL" clId="{116DA897-7EE8-406E-B7FB-53AC2B12E7FB}" dt="2024-12-16T08:47:39.165" v="296" actId="20577"/>
        <pc:sldMkLst>
          <pc:docMk/>
          <pc:sldMk cId="2252194216" sldId="264"/>
        </pc:sldMkLst>
        <pc:spChg chg="mod">
          <ac:chgData name="Bonnie Lai" userId="42354eb1-cb77-4137-9fd6-772fa4fd4abd" providerId="ADAL" clId="{116DA897-7EE8-406E-B7FB-53AC2B12E7FB}" dt="2024-12-09T09:00:17.502" v="12" actId="1076"/>
          <ac:spMkLst>
            <pc:docMk/>
            <pc:sldMk cId="2252194216" sldId="264"/>
            <ac:spMk id="10" creationId="{AD5B559C-F2D0-4C39-8E02-351830797391}"/>
          </ac:spMkLst>
        </pc:spChg>
        <pc:spChg chg="del">
          <ac:chgData name="Bonnie Lai" userId="42354eb1-cb77-4137-9fd6-772fa4fd4abd" providerId="ADAL" clId="{116DA897-7EE8-406E-B7FB-53AC2B12E7FB}" dt="2024-12-09T08:56:36.860" v="2" actId="478"/>
          <ac:spMkLst>
            <pc:docMk/>
            <pc:sldMk cId="2252194216" sldId="264"/>
            <ac:spMk id="20" creationId="{E42EC4F6-F483-48F0-8493-F5CFA6C8347D}"/>
          </ac:spMkLst>
        </pc:spChg>
        <pc:spChg chg="mod">
          <ac:chgData name="Bonnie Lai" userId="42354eb1-cb77-4137-9fd6-772fa4fd4abd" providerId="ADAL" clId="{116DA897-7EE8-406E-B7FB-53AC2B12E7FB}" dt="2024-12-09T09:25:39.220" v="135" actId="207"/>
          <ac:spMkLst>
            <pc:docMk/>
            <pc:sldMk cId="2252194216" sldId="264"/>
            <ac:spMk id="27" creationId="{00000000-0000-0000-0000-000000000000}"/>
          </ac:spMkLst>
        </pc:spChg>
        <pc:spChg chg="mod">
          <ac:chgData name="Bonnie Lai" userId="42354eb1-cb77-4137-9fd6-772fa4fd4abd" providerId="ADAL" clId="{116DA897-7EE8-406E-B7FB-53AC2B12E7FB}" dt="2024-12-12T04:26:56.943" v="213" actId="207"/>
          <ac:spMkLst>
            <pc:docMk/>
            <pc:sldMk cId="2252194216" sldId="264"/>
            <ac:spMk id="31" creationId="{00000000-0000-0000-0000-000000000000}"/>
          </ac:spMkLst>
        </pc:spChg>
        <pc:spChg chg="mod">
          <ac:chgData name="Bonnie Lai" userId="42354eb1-cb77-4137-9fd6-772fa4fd4abd" providerId="ADAL" clId="{116DA897-7EE8-406E-B7FB-53AC2B12E7FB}" dt="2024-12-09T09:26:42.437" v="137" actId="207"/>
          <ac:spMkLst>
            <pc:docMk/>
            <pc:sldMk cId="2252194216" sldId="264"/>
            <ac:spMk id="32" creationId="{00000000-0000-0000-0000-000000000000}"/>
          </ac:spMkLst>
        </pc:spChg>
        <pc:spChg chg="mod">
          <ac:chgData name="Bonnie Lai" userId="42354eb1-cb77-4137-9fd6-772fa4fd4abd" providerId="ADAL" clId="{116DA897-7EE8-406E-B7FB-53AC2B12E7FB}" dt="2024-12-12T04:26:48.769" v="212" actId="207"/>
          <ac:spMkLst>
            <pc:docMk/>
            <pc:sldMk cId="2252194216" sldId="264"/>
            <ac:spMk id="33" creationId="{00000000-0000-0000-0000-000000000000}"/>
          </ac:spMkLst>
        </pc:spChg>
        <pc:spChg chg="add mod">
          <ac:chgData name="Bonnie Lai" userId="42354eb1-cb77-4137-9fd6-772fa4fd4abd" providerId="ADAL" clId="{116DA897-7EE8-406E-B7FB-53AC2B12E7FB}" dt="2024-12-12T07:42:19.046" v="292" actId="14100"/>
          <ac:spMkLst>
            <pc:docMk/>
            <pc:sldMk cId="2252194216" sldId="264"/>
            <ac:spMk id="34" creationId="{2387EA7B-0264-46E2-986C-DE0B7BBBCAAE}"/>
          </ac:spMkLst>
        </pc:spChg>
        <pc:spChg chg="mod modCrop">
          <ac:chgData name="Bonnie Lai" userId="42354eb1-cb77-4137-9fd6-772fa4fd4abd" providerId="ADAL" clId="{116DA897-7EE8-406E-B7FB-53AC2B12E7FB}" dt="2024-12-12T04:22:25.885" v="203" actId="14826"/>
          <ac:spMkLst>
            <pc:docMk/>
            <pc:sldMk cId="2252194216" sldId="264"/>
            <ac:spMk id="51" creationId="{34A17B7D-BB4E-47CA-A3CD-680C62FCC738}"/>
          </ac:spMkLst>
        </pc:spChg>
        <pc:spChg chg="del mod">
          <ac:chgData name="Bonnie Lai" userId="42354eb1-cb77-4137-9fd6-772fa4fd4abd" providerId="ADAL" clId="{116DA897-7EE8-406E-B7FB-53AC2B12E7FB}" dt="2024-12-09T08:59:38.476" v="9" actId="478"/>
          <ac:spMkLst>
            <pc:docMk/>
            <pc:sldMk cId="2252194216" sldId="264"/>
            <ac:spMk id="53" creationId="{85F4B7A9-D2E4-4423-B50B-18A54C6BFB4A}"/>
          </ac:spMkLst>
        </pc:spChg>
        <pc:spChg chg="add mod ord">
          <ac:chgData name="Bonnie Lai" userId="42354eb1-cb77-4137-9fd6-772fa4fd4abd" providerId="ADAL" clId="{116DA897-7EE8-406E-B7FB-53AC2B12E7FB}" dt="2024-12-12T07:40:45.501" v="291" actId="14100"/>
          <ac:spMkLst>
            <pc:docMk/>
            <pc:sldMk cId="2252194216" sldId="264"/>
            <ac:spMk id="69" creationId="{C619F9AF-C48F-4E27-9E97-4FE3A2699606}"/>
          </ac:spMkLst>
        </pc:spChg>
        <pc:spChg chg="mod">
          <ac:chgData name="Bonnie Lai" userId="42354eb1-cb77-4137-9fd6-772fa4fd4abd" providerId="ADAL" clId="{116DA897-7EE8-406E-B7FB-53AC2B12E7FB}" dt="2024-12-09T09:32:23.132" v="161" actId="207"/>
          <ac:spMkLst>
            <pc:docMk/>
            <pc:sldMk cId="2252194216" sldId="264"/>
            <ac:spMk id="71" creationId="{F9F66B53-EC1B-42E6-A01F-9040533FBC3E}"/>
          </ac:spMkLst>
        </pc:spChg>
        <pc:spChg chg="mod">
          <ac:chgData name="Bonnie Lai" userId="42354eb1-cb77-4137-9fd6-772fa4fd4abd" providerId="ADAL" clId="{116DA897-7EE8-406E-B7FB-53AC2B12E7FB}" dt="2024-12-16T08:47:39.165" v="296" actId="20577"/>
          <ac:spMkLst>
            <pc:docMk/>
            <pc:sldMk cId="2252194216" sldId="264"/>
            <ac:spMk id="79" creationId="{247D88F9-0760-448B-B26D-ED4A28F4B67D}"/>
          </ac:spMkLst>
        </pc:spChg>
        <pc:spChg chg="mod">
          <ac:chgData name="Bonnie Lai" userId="42354eb1-cb77-4137-9fd6-772fa4fd4abd" providerId="ADAL" clId="{116DA897-7EE8-406E-B7FB-53AC2B12E7FB}" dt="2024-12-12T04:26:05.435" v="207" actId="207"/>
          <ac:spMkLst>
            <pc:docMk/>
            <pc:sldMk cId="2252194216" sldId="264"/>
            <ac:spMk id="80" creationId="{162F5031-3FEA-4272-8511-71D4033678F4}"/>
          </ac:spMkLst>
        </pc:spChg>
        <pc:spChg chg="mod">
          <ac:chgData name="Bonnie Lai" userId="42354eb1-cb77-4137-9fd6-772fa4fd4abd" providerId="ADAL" clId="{116DA897-7EE8-406E-B7FB-53AC2B12E7FB}" dt="2024-12-12T04:26:13.280" v="208" actId="207"/>
          <ac:spMkLst>
            <pc:docMk/>
            <pc:sldMk cId="2252194216" sldId="264"/>
            <ac:spMk id="81" creationId="{306CE3A6-47A2-473F-8397-803B60A0B42A}"/>
          </ac:spMkLst>
        </pc:spChg>
        <pc:spChg chg="mod">
          <ac:chgData name="Bonnie Lai" userId="42354eb1-cb77-4137-9fd6-772fa4fd4abd" providerId="ADAL" clId="{116DA897-7EE8-406E-B7FB-53AC2B12E7FB}" dt="2024-12-12T07:35:50.259" v="214"/>
          <ac:spMkLst>
            <pc:docMk/>
            <pc:sldMk cId="2252194216" sldId="264"/>
            <ac:spMk id="82" creationId="{C1F5C889-8B47-414B-B83A-B07316FCD601}"/>
          </ac:spMkLst>
        </pc:spChg>
        <pc:spChg chg="mod">
          <ac:chgData name="Bonnie Lai" userId="42354eb1-cb77-4137-9fd6-772fa4fd4abd" providerId="ADAL" clId="{116DA897-7EE8-406E-B7FB-53AC2B12E7FB}" dt="2024-12-12T04:26:40.143" v="211" actId="207"/>
          <ac:spMkLst>
            <pc:docMk/>
            <pc:sldMk cId="2252194216" sldId="264"/>
            <ac:spMk id="86" creationId="{9204174A-C992-4071-A518-3D00939C6289}"/>
          </ac:spMkLst>
        </pc:spChg>
        <pc:spChg chg="add mod ord">
          <ac:chgData name="Bonnie Lai" userId="42354eb1-cb77-4137-9fd6-772fa4fd4abd" providerId="ADAL" clId="{116DA897-7EE8-406E-B7FB-53AC2B12E7FB}" dt="2024-12-12T07:37:04.816" v="288" actId="20577"/>
          <ac:spMkLst>
            <pc:docMk/>
            <pc:sldMk cId="2252194216" sldId="264"/>
            <ac:spMk id="88" creationId="{0E0E1648-4A58-4C45-9146-B48BF404A725}"/>
          </ac:spMkLst>
        </pc:spChg>
        <pc:grpChg chg="del">
          <ac:chgData name="Bonnie Lai" userId="42354eb1-cb77-4137-9fd6-772fa4fd4abd" providerId="ADAL" clId="{116DA897-7EE8-406E-B7FB-53AC2B12E7FB}" dt="2024-12-09T08:55:36.196" v="1" actId="478"/>
          <ac:grpSpMkLst>
            <pc:docMk/>
            <pc:sldMk cId="2252194216" sldId="264"/>
            <ac:grpSpMk id="8" creationId="{4CB9E708-C854-4C14-A762-637EDE383E23}"/>
          </ac:grpSpMkLst>
        </pc:grpChg>
        <pc:grpChg chg="del">
          <ac:chgData name="Bonnie Lai" userId="42354eb1-cb77-4137-9fd6-772fa4fd4abd" providerId="ADAL" clId="{116DA897-7EE8-406E-B7FB-53AC2B12E7FB}" dt="2024-12-09T08:55:29.955" v="0" actId="478"/>
          <ac:grpSpMkLst>
            <pc:docMk/>
            <pc:sldMk cId="2252194216" sldId="264"/>
            <ac:grpSpMk id="22" creationId="{BB6ECE1F-1CF2-4241-8824-1B787265867A}"/>
          </ac:grpSpMkLst>
        </pc:grpChg>
        <pc:grpChg chg="del">
          <ac:chgData name="Bonnie Lai" userId="42354eb1-cb77-4137-9fd6-772fa4fd4abd" providerId="ADAL" clId="{116DA897-7EE8-406E-B7FB-53AC2B12E7FB}" dt="2024-12-09T08:55:29.955" v="0" actId="478"/>
          <ac:grpSpMkLst>
            <pc:docMk/>
            <pc:sldMk cId="2252194216" sldId="264"/>
            <ac:grpSpMk id="25" creationId="{F79E0FA8-BA9D-42B3-B2D7-8A97EFB4CC98}"/>
          </ac:grpSpMkLst>
        </pc:grpChg>
        <pc:grpChg chg="del mod">
          <ac:chgData name="Bonnie Lai" userId="42354eb1-cb77-4137-9fd6-772fa4fd4abd" providerId="ADAL" clId="{116DA897-7EE8-406E-B7FB-53AC2B12E7FB}" dt="2024-12-09T09:00:46.203" v="16" actId="478"/>
          <ac:grpSpMkLst>
            <pc:docMk/>
            <pc:sldMk cId="2252194216" sldId="264"/>
            <ac:grpSpMk id="54" creationId="{01653830-5AAD-4452-89DF-F656D800751A}"/>
          </ac:grpSpMkLst>
        </pc:grpChg>
        <pc:grpChg chg="del mod">
          <ac:chgData name="Bonnie Lai" userId="42354eb1-cb77-4137-9fd6-772fa4fd4abd" providerId="ADAL" clId="{116DA897-7EE8-406E-B7FB-53AC2B12E7FB}" dt="2024-12-09T09:00:34.325" v="14" actId="478"/>
          <ac:grpSpMkLst>
            <pc:docMk/>
            <pc:sldMk cId="2252194216" sldId="264"/>
            <ac:grpSpMk id="65" creationId="{003C9940-2379-4C39-97BB-ABCC9D5249B4}"/>
          </ac:grpSpMkLst>
        </pc:grpChg>
        <pc:grpChg chg="add mod ord">
          <ac:chgData name="Bonnie Lai" userId="42354eb1-cb77-4137-9fd6-772fa4fd4abd" providerId="ADAL" clId="{116DA897-7EE8-406E-B7FB-53AC2B12E7FB}" dt="2024-12-09T09:31:34.404" v="156" actId="12788"/>
          <ac:grpSpMkLst>
            <pc:docMk/>
            <pc:sldMk cId="2252194216" sldId="264"/>
            <ac:grpSpMk id="70" creationId="{C091E9EF-02CA-43E3-9329-B5941CB7AFE6}"/>
          </ac:grpSpMkLst>
        </pc:grpChg>
        <pc:grpChg chg="mod">
          <ac:chgData name="Bonnie Lai" userId="42354eb1-cb77-4137-9fd6-772fa4fd4abd" providerId="ADAL" clId="{116DA897-7EE8-406E-B7FB-53AC2B12E7FB}" dt="2024-12-09T08:57:45.052" v="3"/>
          <ac:grpSpMkLst>
            <pc:docMk/>
            <pc:sldMk cId="2252194216" sldId="264"/>
            <ac:grpSpMk id="72" creationId="{E951BF88-A739-4A70-B809-C25ABDBC4CBF}"/>
          </ac:grpSpMkLst>
        </pc:grpChg>
        <pc:grpChg chg="add mod ord">
          <ac:chgData name="Bonnie Lai" userId="42354eb1-cb77-4137-9fd6-772fa4fd4abd" providerId="ADAL" clId="{116DA897-7EE8-406E-B7FB-53AC2B12E7FB}" dt="2024-12-12T04:26:40.143" v="211" actId="207"/>
          <ac:grpSpMkLst>
            <pc:docMk/>
            <pc:sldMk cId="2252194216" sldId="264"/>
            <ac:grpSpMk id="85" creationId="{87E2E941-0459-41F6-A058-54940B053AE1}"/>
          </ac:grpSpMkLst>
        </pc:grpChg>
        <pc:picChg chg="del">
          <ac:chgData name="Bonnie Lai" userId="42354eb1-cb77-4137-9fd6-772fa4fd4abd" providerId="ADAL" clId="{116DA897-7EE8-406E-B7FB-53AC2B12E7FB}" dt="2024-12-11T09:33:03.608" v="170" actId="478"/>
          <ac:picMkLst>
            <pc:docMk/>
            <pc:sldMk cId="2252194216" sldId="264"/>
            <ac:picMk id="2" creationId="{F8DA7D08-71BB-8586-8F0B-F6F550809115}"/>
          </ac:picMkLst>
        </pc:picChg>
        <pc:picChg chg="add del mod">
          <ac:chgData name="Bonnie Lai" userId="42354eb1-cb77-4137-9fd6-772fa4fd4abd" providerId="ADAL" clId="{116DA897-7EE8-406E-B7FB-53AC2B12E7FB}" dt="2024-12-12T04:01:44.851" v="178" actId="478"/>
          <ac:picMkLst>
            <pc:docMk/>
            <pc:sldMk cId="2252194216" sldId="264"/>
            <ac:picMk id="3" creationId="{1847B569-DAD7-421B-8AC2-94993B45F841}"/>
          </ac:picMkLst>
        </pc:picChg>
        <pc:picChg chg="del">
          <ac:chgData name="Bonnie Lai" userId="42354eb1-cb77-4137-9fd6-772fa4fd4abd" providerId="ADAL" clId="{116DA897-7EE8-406E-B7FB-53AC2B12E7FB}" dt="2024-12-11T09:33:00.818" v="169" actId="478"/>
          <ac:picMkLst>
            <pc:docMk/>
            <pc:sldMk cId="2252194216" sldId="264"/>
            <ac:picMk id="3" creationId="{4FD355BF-4919-7209-CCC0-A12244866D19}"/>
          </ac:picMkLst>
        </pc:picChg>
        <pc:picChg chg="add del mod">
          <ac:chgData name="Bonnie Lai" userId="42354eb1-cb77-4137-9fd6-772fa4fd4abd" providerId="ADAL" clId="{116DA897-7EE8-406E-B7FB-53AC2B12E7FB}" dt="2024-12-11T09:32:58.130" v="168" actId="478"/>
          <ac:picMkLst>
            <pc:docMk/>
            <pc:sldMk cId="2252194216" sldId="264"/>
            <ac:picMk id="5" creationId="{C2EB0E14-04EC-4AA8-9765-8CEC46D0236C}"/>
          </ac:picMkLst>
        </pc:picChg>
        <pc:picChg chg="ord">
          <ac:chgData name="Bonnie Lai" userId="42354eb1-cb77-4137-9fd6-772fa4fd4abd" providerId="ADAL" clId="{116DA897-7EE8-406E-B7FB-53AC2B12E7FB}" dt="2024-12-09T09:02:35.495" v="38" actId="167"/>
          <ac:picMkLst>
            <pc:docMk/>
            <pc:sldMk cId="2252194216" sldId="264"/>
            <ac:picMk id="6" creationId="{392C5376-B5CF-45A5-A895-7E4EBF06C78F}"/>
          </ac:picMkLst>
        </pc:picChg>
        <pc:picChg chg="mod">
          <ac:chgData name="Bonnie Lai" userId="42354eb1-cb77-4137-9fd6-772fa4fd4abd" providerId="ADAL" clId="{116DA897-7EE8-406E-B7FB-53AC2B12E7FB}" dt="2024-12-09T08:57:45.052" v="3"/>
          <ac:picMkLst>
            <pc:docMk/>
            <pc:sldMk cId="2252194216" sldId="264"/>
            <ac:picMk id="73" creationId="{83DEC526-0CBE-4F7F-BF76-A447EB69C664}"/>
          </ac:picMkLst>
        </pc:picChg>
        <pc:picChg chg="mod">
          <ac:chgData name="Bonnie Lai" userId="42354eb1-cb77-4137-9fd6-772fa4fd4abd" providerId="ADAL" clId="{116DA897-7EE8-406E-B7FB-53AC2B12E7FB}" dt="2024-12-09T08:57:45.052" v="3"/>
          <ac:picMkLst>
            <pc:docMk/>
            <pc:sldMk cId="2252194216" sldId="264"/>
            <ac:picMk id="75" creationId="{F54D4150-4D7C-4D94-9C68-10DFE9E0A2AB}"/>
          </ac:picMkLst>
        </pc:picChg>
        <pc:picChg chg="mod">
          <ac:chgData name="Bonnie Lai" userId="42354eb1-cb77-4137-9fd6-772fa4fd4abd" providerId="ADAL" clId="{116DA897-7EE8-406E-B7FB-53AC2B12E7FB}" dt="2024-12-12T04:24:44.524" v="204" actId="14826"/>
          <ac:picMkLst>
            <pc:docMk/>
            <pc:sldMk cId="2252194216" sldId="264"/>
            <ac:picMk id="76" creationId="{1B27E396-562F-4E20-BAED-941660F6B0FE}"/>
          </ac:picMkLst>
        </pc:picChg>
        <pc:picChg chg="mod">
          <ac:chgData name="Bonnie Lai" userId="42354eb1-cb77-4137-9fd6-772fa4fd4abd" providerId="ADAL" clId="{116DA897-7EE8-406E-B7FB-53AC2B12E7FB}" dt="2024-12-09T08:57:45.052" v="3"/>
          <ac:picMkLst>
            <pc:docMk/>
            <pc:sldMk cId="2252194216" sldId="264"/>
            <ac:picMk id="77" creationId="{0BD89E46-41D3-49BA-AFDF-E0308949F100}"/>
          </ac:picMkLst>
        </pc:picChg>
        <pc:picChg chg="mod">
          <ac:chgData name="Bonnie Lai" userId="42354eb1-cb77-4137-9fd6-772fa4fd4abd" providerId="ADAL" clId="{116DA897-7EE8-406E-B7FB-53AC2B12E7FB}" dt="2024-12-12T04:17:45.230" v="200" actId="14826"/>
          <ac:picMkLst>
            <pc:docMk/>
            <pc:sldMk cId="2252194216" sldId="264"/>
            <ac:picMk id="78" creationId="{7404D700-2E1E-47AD-8E05-91862DD84C16}"/>
          </ac:picMkLst>
        </pc:picChg>
        <pc:picChg chg="mod">
          <ac:chgData name="Bonnie Lai" userId="42354eb1-cb77-4137-9fd6-772fa4fd4abd" providerId="ADAL" clId="{116DA897-7EE8-406E-B7FB-53AC2B12E7FB}" dt="2024-12-12T04:18:06.372" v="201" actId="14826"/>
          <ac:picMkLst>
            <pc:docMk/>
            <pc:sldMk cId="2252194216" sldId="264"/>
            <ac:picMk id="83" creationId="{A2A9692B-0E2E-4C02-820A-DA332A1EF76D}"/>
          </ac:picMkLst>
        </pc:picChg>
        <pc:picChg chg="mod">
          <ac:chgData name="Bonnie Lai" userId="42354eb1-cb77-4137-9fd6-772fa4fd4abd" providerId="ADAL" clId="{116DA897-7EE8-406E-B7FB-53AC2B12E7FB}" dt="2024-12-09T08:57:45.052" v="3"/>
          <ac:picMkLst>
            <pc:docMk/>
            <pc:sldMk cId="2252194216" sldId="264"/>
            <ac:picMk id="84" creationId="{6ADE083D-5759-4009-8666-EF09A56D9296}"/>
          </ac:picMkLst>
        </pc:picChg>
        <pc:picChg chg="mod">
          <ac:chgData name="Bonnie Lai" userId="42354eb1-cb77-4137-9fd6-772fa4fd4abd" providerId="ADAL" clId="{116DA897-7EE8-406E-B7FB-53AC2B12E7FB}" dt="2024-12-12T04:26:40.143" v="211" actId="207"/>
          <ac:picMkLst>
            <pc:docMk/>
            <pc:sldMk cId="2252194216" sldId="264"/>
            <ac:picMk id="87" creationId="{5DFEE054-AA47-439D-B02E-D94238568EAB}"/>
          </ac:picMkLst>
        </pc:picChg>
      </pc:sldChg>
    </pc:docChg>
  </pc:docChgLst>
  <pc:docChgLst>
    <pc:chgData name="Bonnie Lai" userId="S::smblai@hku.hk::42354eb1-cb77-4137-9fd6-772fa4fd4abd" providerId="AD" clId="Web-{254A3574-832A-7144-0AF7-1798FBB93398}"/>
    <pc:docChg chg="modSld">
      <pc:chgData name="Bonnie Lai" userId="S::smblai@hku.hk::42354eb1-cb77-4137-9fd6-772fa4fd4abd" providerId="AD" clId="Web-{254A3574-832A-7144-0AF7-1798FBB93398}" dt="2024-12-10T04:04:15.596" v="60" actId="1076"/>
      <pc:docMkLst>
        <pc:docMk/>
      </pc:docMkLst>
      <pc:sldChg chg="addSp delSp modSp">
        <pc:chgData name="Bonnie Lai" userId="S::smblai@hku.hk::42354eb1-cb77-4137-9fd6-772fa4fd4abd" providerId="AD" clId="Web-{254A3574-832A-7144-0AF7-1798FBB93398}" dt="2024-12-10T04:04:15.596" v="60" actId="1076"/>
        <pc:sldMkLst>
          <pc:docMk/>
          <pc:sldMk cId="2252194216" sldId="264"/>
        </pc:sldMkLst>
        <pc:spChg chg="mod topLvl">
          <ac:chgData name="Bonnie Lai" userId="S::smblai@hku.hk::42354eb1-cb77-4137-9fd6-772fa4fd4abd" providerId="AD" clId="Web-{254A3574-832A-7144-0AF7-1798FBB93398}" dt="2024-12-10T04:00:44.122" v="58"/>
          <ac:spMkLst>
            <pc:docMk/>
            <pc:sldMk cId="2252194216" sldId="264"/>
            <ac:spMk id="51" creationId="{34A17B7D-BB4E-47CA-A3CD-680C62FCC738}"/>
          </ac:spMkLst>
        </pc:spChg>
        <pc:spChg chg="topLvl">
          <ac:chgData name="Bonnie Lai" userId="S::smblai@hku.hk::42354eb1-cb77-4137-9fd6-772fa4fd4abd" providerId="AD" clId="Web-{254A3574-832A-7144-0AF7-1798FBB93398}" dt="2024-12-10T04:00:44.122" v="58"/>
          <ac:spMkLst>
            <pc:docMk/>
            <pc:sldMk cId="2252194216" sldId="264"/>
            <ac:spMk id="79" creationId="{247D88F9-0760-448B-B26D-ED4A28F4B67D}"/>
          </ac:spMkLst>
        </pc:spChg>
        <pc:spChg chg="mod topLvl">
          <ac:chgData name="Bonnie Lai" userId="S::smblai@hku.hk::42354eb1-cb77-4137-9fd6-772fa4fd4abd" providerId="AD" clId="Web-{254A3574-832A-7144-0AF7-1798FBB93398}" dt="2024-12-10T04:00:44.122" v="58"/>
          <ac:spMkLst>
            <pc:docMk/>
            <pc:sldMk cId="2252194216" sldId="264"/>
            <ac:spMk id="80" creationId="{162F5031-3FEA-4272-8511-71D4033678F4}"/>
          </ac:spMkLst>
        </pc:spChg>
        <pc:spChg chg="topLvl">
          <ac:chgData name="Bonnie Lai" userId="S::smblai@hku.hk::42354eb1-cb77-4137-9fd6-772fa4fd4abd" providerId="AD" clId="Web-{254A3574-832A-7144-0AF7-1798FBB93398}" dt="2024-12-10T04:00:44.122" v="58"/>
          <ac:spMkLst>
            <pc:docMk/>
            <pc:sldMk cId="2252194216" sldId="264"/>
            <ac:spMk id="81" creationId="{306CE3A6-47A2-473F-8397-803B60A0B42A}"/>
          </ac:spMkLst>
        </pc:spChg>
        <pc:spChg chg="topLvl">
          <ac:chgData name="Bonnie Lai" userId="S::smblai@hku.hk::42354eb1-cb77-4137-9fd6-772fa4fd4abd" providerId="AD" clId="Web-{254A3574-832A-7144-0AF7-1798FBB93398}" dt="2024-12-10T04:00:44.122" v="58"/>
          <ac:spMkLst>
            <pc:docMk/>
            <pc:sldMk cId="2252194216" sldId="264"/>
            <ac:spMk id="82" creationId="{C1F5C889-8B47-414B-B83A-B07316FCD601}"/>
          </ac:spMkLst>
        </pc:spChg>
        <pc:grpChg chg="del">
          <ac:chgData name="Bonnie Lai" userId="S::smblai@hku.hk::42354eb1-cb77-4137-9fd6-772fa4fd4abd" providerId="AD" clId="Web-{254A3574-832A-7144-0AF7-1798FBB93398}" dt="2024-12-10T04:00:44.122" v="58"/>
          <ac:grpSpMkLst>
            <pc:docMk/>
            <pc:sldMk cId="2252194216" sldId="264"/>
            <ac:grpSpMk id="52" creationId="{DFFB8DC0-A37D-4672-B13A-F8DAEA5619A1}"/>
          </ac:grpSpMkLst>
        </pc:grpChg>
        <pc:picChg chg="add mod modCrop">
          <ac:chgData name="Bonnie Lai" userId="S::smblai@hku.hk::42354eb1-cb77-4137-9fd6-772fa4fd4abd" providerId="AD" clId="Web-{254A3574-832A-7144-0AF7-1798FBB93398}" dt="2024-12-10T03:59:23.293" v="56"/>
          <ac:picMkLst>
            <pc:docMk/>
            <pc:sldMk cId="2252194216" sldId="264"/>
            <ac:picMk id="2" creationId="{F8DA7D08-71BB-8586-8F0B-F6F550809115}"/>
          </ac:picMkLst>
        </pc:picChg>
        <pc:picChg chg="add mod">
          <ac:chgData name="Bonnie Lai" userId="S::smblai@hku.hk::42354eb1-cb77-4137-9fd6-772fa4fd4abd" providerId="AD" clId="Web-{254A3574-832A-7144-0AF7-1798FBB93398}" dt="2024-12-10T04:04:15.596" v="60" actId="1076"/>
          <ac:picMkLst>
            <pc:docMk/>
            <pc:sldMk cId="2252194216" sldId="264"/>
            <ac:picMk id="3" creationId="{4FD355BF-4919-7209-CCC0-A12244866D19}"/>
          </ac:picMkLst>
        </pc:picChg>
        <pc:picChg chg="topLvl">
          <ac:chgData name="Bonnie Lai" userId="S::smblai@hku.hk::42354eb1-cb77-4137-9fd6-772fa4fd4abd" providerId="AD" clId="Web-{254A3574-832A-7144-0AF7-1798FBB93398}" dt="2024-12-10T04:00:44.122" v="58"/>
          <ac:picMkLst>
            <pc:docMk/>
            <pc:sldMk cId="2252194216" sldId="264"/>
            <ac:picMk id="76" creationId="{1B27E396-562F-4E20-BAED-941660F6B0FE}"/>
          </ac:picMkLst>
        </pc:picChg>
        <pc:picChg chg="topLvl">
          <ac:chgData name="Bonnie Lai" userId="S::smblai@hku.hk::42354eb1-cb77-4137-9fd6-772fa4fd4abd" providerId="AD" clId="Web-{254A3574-832A-7144-0AF7-1798FBB93398}" dt="2024-12-10T04:00:44.122" v="58"/>
          <ac:picMkLst>
            <pc:docMk/>
            <pc:sldMk cId="2252194216" sldId="264"/>
            <ac:picMk id="78" creationId="{7404D700-2E1E-47AD-8E05-91862DD84C16}"/>
          </ac:picMkLst>
        </pc:picChg>
        <pc:picChg chg="topLvl">
          <ac:chgData name="Bonnie Lai" userId="S::smblai@hku.hk::42354eb1-cb77-4137-9fd6-772fa4fd4abd" providerId="AD" clId="Web-{254A3574-832A-7144-0AF7-1798FBB93398}" dt="2024-12-10T04:00:44.122" v="58"/>
          <ac:picMkLst>
            <pc:docMk/>
            <pc:sldMk cId="2252194216" sldId="264"/>
            <ac:picMk id="83" creationId="{A2A9692B-0E2E-4C02-820A-DA332A1EF7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D953-8213-493A-941E-678AF385EB0F}" type="datetimeFigureOut">
              <a:rPr lang="en-HK" smtClean="0"/>
              <a:t>16/12/2024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9650" y="1241425"/>
            <a:ext cx="22383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34873-E4AC-4A17-91EE-8B12A66F312F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3004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90734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1pPr>
    <a:lvl2pPr marL="1245367" algn="l" defTabSz="2490734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2pPr>
    <a:lvl3pPr marL="2490734" algn="l" defTabSz="2490734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3pPr>
    <a:lvl4pPr marL="3736101" algn="l" defTabSz="2490734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4pPr>
    <a:lvl5pPr marL="4981468" algn="l" defTabSz="2490734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5pPr>
    <a:lvl6pPr marL="6226835" algn="l" defTabSz="2490734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6pPr>
    <a:lvl7pPr marL="7472202" algn="l" defTabSz="2490734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7pPr>
    <a:lvl8pPr marL="8717570" algn="l" defTabSz="2490734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8pPr>
    <a:lvl9pPr marL="9962937" algn="l" defTabSz="2490734" rtl="0" eaLnBrk="1" latinLnBrk="0" hangingPunct="1">
      <a:defRPr sz="3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9650" y="1241425"/>
            <a:ext cx="223837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34873-E4AC-4A17-91EE-8B12A66F312F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2586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480359"/>
            <a:ext cx="15544800" cy="9531056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4378970"/>
            <a:ext cx="13716000" cy="6609633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99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199" indent="0" algn="ctr">
              <a:buNone/>
              <a:defRPr sz="3200"/>
            </a:lvl4pPr>
            <a:lvl5pPr marL="3657598" indent="0" algn="ctr">
              <a:buNone/>
              <a:defRPr sz="3200"/>
            </a:lvl5pPr>
            <a:lvl6pPr marL="4571999" indent="0" algn="ctr">
              <a:buNone/>
              <a:defRPr sz="3200"/>
            </a:lvl6pPr>
            <a:lvl7pPr marL="5486398" indent="0" algn="ctr">
              <a:buNone/>
              <a:defRPr sz="3200"/>
            </a:lvl7pPr>
            <a:lvl8pPr marL="6400798" indent="0" algn="ctr">
              <a:buNone/>
              <a:defRPr sz="3200"/>
            </a:lvl8pPr>
            <a:lvl9pPr marL="7315197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C4E9-8FA8-4A01-8401-B118D898A934}" type="datetimeFigureOut">
              <a:rPr lang="en-HK" smtClean="0"/>
              <a:t>16/12/2024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F6902-CA48-4A7E-9648-601B3A7E952F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6473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C4E9-8FA8-4A01-8401-B118D898A934}" type="datetimeFigureOut">
              <a:rPr lang="en-HK" smtClean="0"/>
              <a:t>16/12/2024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F6902-CA48-4A7E-9648-601B3A7E952F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140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1457543"/>
            <a:ext cx="3943350" cy="232002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1457543"/>
            <a:ext cx="11601450" cy="232002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C4E9-8FA8-4A01-8401-B118D898A934}" type="datetimeFigureOut">
              <a:rPr lang="en-HK" smtClean="0"/>
              <a:t>16/12/2024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F6902-CA48-4A7E-9648-601B3A7E952F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4489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C4E9-8FA8-4A01-8401-B118D898A934}" type="datetimeFigureOut">
              <a:rPr lang="en-HK" smtClean="0"/>
              <a:t>16/12/2024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F6902-CA48-4A7E-9648-601B3A7E952F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3090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6825106"/>
            <a:ext cx="15773400" cy="11387836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18320675"/>
            <a:ext cx="15773400" cy="598859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399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19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59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99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39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79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1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C4E9-8FA8-4A01-8401-B118D898A934}" type="datetimeFigureOut">
              <a:rPr lang="en-HK" smtClean="0"/>
              <a:t>16/12/2024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F6902-CA48-4A7E-9648-601B3A7E952F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3774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7287709"/>
            <a:ext cx="7772400" cy="173700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7287709"/>
            <a:ext cx="7772400" cy="173700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C4E9-8FA8-4A01-8401-B118D898A934}" type="datetimeFigureOut">
              <a:rPr lang="en-HK" smtClean="0"/>
              <a:t>16/12/2024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F6902-CA48-4A7E-9648-601B3A7E952F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6835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457549"/>
            <a:ext cx="15773400" cy="5291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6711033"/>
            <a:ext cx="7736680" cy="3288973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99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199" indent="0">
              <a:buNone/>
              <a:defRPr sz="3200" b="1"/>
            </a:lvl4pPr>
            <a:lvl5pPr marL="3657598" indent="0">
              <a:buNone/>
              <a:defRPr sz="3200" b="1"/>
            </a:lvl5pPr>
            <a:lvl6pPr marL="4571999" indent="0">
              <a:buNone/>
              <a:defRPr sz="3200" b="1"/>
            </a:lvl6pPr>
            <a:lvl7pPr marL="5486398" indent="0">
              <a:buNone/>
              <a:defRPr sz="3200" b="1"/>
            </a:lvl7pPr>
            <a:lvl8pPr marL="6400798" indent="0">
              <a:buNone/>
              <a:defRPr sz="3200" b="1"/>
            </a:lvl8pPr>
            <a:lvl9pPr marL="731519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10000005"/>
            <a:ext cx="7736680" cy="1470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6711033"/>
            <a:ext cx="7774782" cy="3288973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99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199" indent="0">
              <a:buNone/>
              <a:defRPr sz="3200" b="1"/>
            </a:lvl4pPr>
            <a:lvl5pPr marL="3657598" indent="0">
              <a:buNone/>
              <a:defRPr sz="3200" b="1"/>
            </a:lvl5pPr>
            <a:lvl6pPr marL="4571999" indent="0">
              <a:buNone/>
              <a:defRPr sz="3200" b="1"/>
            </a:lvl6pPr>
            <a:lvl7pPr marL="5486398" indent="0">
              <a:buNone/>
              <a:defRPr sz="3200" b="1"/>
            </a:lvl7pPr>
            <a:lvl8pPr marL="6400798" indent="0">
              <a:buNone/>
              <a:defRPr sz="3200" b="1"/>
            </a:lvl8pPr>
            <a:lvl9pPr marL="731519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10000005"/>
            <a:ext cx="7774782" cy="1470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C4E9-8FA8-4A01-8401-B118D898A934}" type="datetimeFigureOut">
              <a:rPr lang="en-HK" smtClean="0"/>
              <a:t>16/12/2024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F6902-CA48-4A7E-9648-601B3A7E952F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158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C4E9-8FA8-4A01-8401-B118D898A934}" type="datetimeFigureOut">
              <a:rPr lang="en-HK" smtClean="0"/>
              <a:t>16/12/2024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F6902-CA48-4A7E-9648-601B3A7E952F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9442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C4E9-8FA8-4A01-8401-B118D898A934}" type="datetimeFigureOut">
              <a:rPr lang="en-HK" smtClean="0"/>
              <a:t>16/12/2024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F6902-CA48-4A7E-9648-601B3A7E952F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0446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825096"/>
            <a:ext cx="5898356" cy="638783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3941707"/>
            <a:ext cx="9258300" cy="19455015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8212933"/>
            <a:ext cx="5898356" cy="15215471"/>
          </a:xfrm>
        </p:spPr>
        <p:txBody>
          <a:bodyPr/>
          <a:lstStyle>
            <a:lvl1pPr marL="0" indent="0">
              <a:buNone/>
              <a:defRPr sz="3200"/>
            </a:lvl1pPr>
            <a:lvl2pPr marL="914399" indent="0">
              <a:buNone/>
              <a:defRPr sz="2800"/>
            </a:lvl2pPr>
            <a:lvl3pPr marL="1828800" indent="0">
              <a:buNone/>
              <a:defRPr sz="2400"/>
            </a:lvl3pPr>
            <a:lvl4pPr marL="2743199" indent="0">
              <a:buNone/>
              <a:defRPr sz="2000"/>
            </a:lvl4pPr>
            <a:lvl5pPr marL="3657598" indent="0">
              <a:buNone/>
              <a:defRPr sz="2000"/>
            </a:lvl5pPr>
            <a:lvl6pPr marL="4571999" indent="0">
              <a:buNone/>
              <a:defRPr sz="2000"/>
            </a:lvl6pPr>
            <a:lvl7pPr marL="5486398" indent="0">
              <a:buNone/>
              <a:defRPr sz="2000"/>
            </a:lvl7pPr>
            <a:lvl8pPr marL="6400798" indent="0">
              <a:buNone/>
              <a:defRPr sz="2000"/>
            </a:lvl8pPr>
            <a:lvl9pPr marL="731519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C4E9-8FA8-4A01-8401-B118D898A934}" type="datetimeFigureOut">
              <a:rPr lang="en-HK" smtClean="0"/>
              <a:t>16/12/2024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F6902-CA48-4A7E-9648-601B3A7E952F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9945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825096"/>
            <a:ext cx="5898356" cy="638783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3941707"/>
            <a:ext cx="9258300" cy="19455015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99" indent="0">
              <a:buNone/>
              <a:defRPr sz="5600"/>
            </a:lvl2pPr>
            <a:lvl3pPr marL="1828800" indent="0">
              <a:buNone/>
              <a:defRPr sz="4800"/>
            </a:lvl3pPr>
            <a:lvl4pPr marL="2743199" indent="0">
              <a:buNone/>
              <a:defRPr sz="4000"/>
            </a:lvl4pPr>
            <a:lvl5pPr marL="3657598" indent="0">
              <a:buNone/>
              <a:defRPr sz="4000"/>
            </a:lvl5pPr>
            <a:lvl6pPr marL="4571999" indent="0">
              <a:buNone/>
              <a:defRPr sz="4000"/>
            </a:lvl6pPr>
            <a:lvl7pPr marL="5486398" indent="0">
              <a:buNone/>
              <a:defRPr sz="4000"/>
            </a:lvl7pPr>
            <a:lvl8pPr marL="6400798" indent="0">
              <a:buNone/>
              <a:defRPr sz="4000"/>
            </a:lvl8pPr>
            <a:lvl9pPr marL="7315197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8212933"/>
            <a:ext cx="5898356" cy="15215471"/>
          </a:xfrm>
        </p:spPr>
        <p:txBody>
          <a:bodyPr/>
          <a:lstStyle>
            <a:lvl1pPr marL="0" indent="0">
              <a:buNone/>
              <a:defRPr sz="3200"/>
            </a:lvl1pPr>
            <a:lvl2pPr marL="914399" indent="0">
              <a:buNone/>
              <a:defRPr sz="2800"/>
            </a:lvl2pPr>
            <a:lvl3pPr marL="1828800" indent="0">
              <a:buNone/>
              <a:defRPr sz="2400"/>
            </a:lvl3pPr>
            <a:lvl4pPr marL="2743199" indent="0">
              <a:buNone/>
              <a:defRPr sz="2000"/>
            </a:lvl4pPr>
            <a:lvl5pPr marL="3657598" indent="0">
              <a:buNone/>
              <a:defRPr sz="2000"/>
            </a:lvl5pPr>
            <a:lvl6pPr marL="4571999" indent="0">
              <a:buNone/>
              <a:defRPr sz="2000"/>
            </a:lvl6pPr>
            <a:lvl7pPr marL="5486398" indent="0">
              <a:buNone/>
              <a:defRPr sz="2000"/>
            </a:lvl7pPr>
            <a:lvl8pPr marL="6400798" indent="0">
              <a:buNone/>
              <a:defRPr sz="2000"/>
            </a:lvl8pPr>
            <a:lvl9pPr marL="731519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C4E9-8FA8-4A01-8401-B118D898A934}" type="datetimeFigureOut">
              <a:rPr lang="en-HK" smtClean="0"/>
              <a:t>16/12/2024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F6902-CA48-4A7E-9648-601B3A7E952F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772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1457549"/>
            <a:ext cx="15773400" cy="5291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7287709"/>
            <a:ext cx="15773400" cy="173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25373908"/>
            <a:ext cx="4114800" cy="145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6C4E9-8FA8-4A01-8401-B118D898A934}" type="datetimeFigureOut">
              <a:rPr lang="en-HK" smtClean="0"/>
              <a:t>16/12/2024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25373908"/>
            <a:ext cx="6172200" cy="145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25373908"/>
            <a:ext cx="4114800" cy="145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F6902-CA48-4A7E-9648-601B3A7E952F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7846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99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99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99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798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198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598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997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398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99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99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98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999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398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798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197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2">
            <a:extLst>
              <a:ext uri="{FF2B5EF4-FFF2-40B4-BE49-F238E27FC236}">
                <a16:creationId xmlns:a16="http://schemas.microsoft.com/office/drawing/2014/main" id="{C619F9AF-C48F-4E27-9E97-4FE3A2699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676220"/>
            <a:ext cx="18280850" cy="16700218"/>
          </a:xfrm>
          <a:prstGeom prst="rect">
            <a:avLst/>
          </a:prstGeom>
          <a:solidFill>
            <a:srgbClr val="CB570F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243840" tIns="121920" rIns="243840" bIns="121920" anchor="t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en-US" sz="12800" dirty="0">
              <a:solidFill>
                <a:srgbClr val="60AFC8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091E9EF-02CA-43E3-9329-B5941CB7AFE6}"/>
              </a:ext>
            </a:extLst>
          </p:cNvPr>
          <p:cNvGrpSpPr/>
          <p:nvPr/>
        </p:nvGrpSpPr>
        <p:grpSpPr>
          <a:xfrm>
            <a:off x="5600595" y="26232830"/>
            <a:ext cx="7079662" cy="763200"/>
            <a:chOff x="-3139312" y="25311705"/>
            <a:chExt cx="7079662" cy="763200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9F66B53-EC1B-42E6-A01F-9040533FBC3E}"/>
                </a:ext>
              </a:extLst>
            </p:cNvPr>
            <p:cNvSpPr txBox="1"/>
            <p:nvPr/>
          </p:nvSpPr>
          <p:spPr>
            <a:xfrm>
              <a:off x="-3139312" y="25427909"/>
              <a:ext cx="359618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HK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Search for HKIHSS on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951BF88-A739-4A70-B809-C25ABDBC4CBF}"/>
                </a:ext>
              </a:extLst>
            </p:cNvPr>
            <p:cNvGrpSpPr/>
            <p:nvPr/>
          </p:nvGrpSpPr>
          <p:grpSpPr>
            <a:xfrm>
              <a:off x="344166" y="25311705"/>
              <a:ext cx="3596184" cy="763200"/>
              <a:chOff x="23736877" y="13288288"/>
              <a:chExt cx="3596184" cy="763200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83DEC526-0CBE-4F7F-BF76-A447EB69C6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36877" y="13288288"/>
                <a:ext cx="763200" cy="763200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F54D4150-4D7C-4D94-9C68-10DFE9E0A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1205" y="13288288"/>
                <a:ext cx="763200" cy="763200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0BD89E46-41D3-49BA-AFDF-E0308949F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69861" y="13288288"/>
                <a:ext cx="763200" cy="763200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6ADE083D-5759-4009-8666-EF09A56D92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25533" y="13288288"/>
                <a:ext cx="763200" cy="763200"/>
              </a:xfrm>
              <a:prstGeom prst="rect">
                <a:avLst/>
              </a:prstGeom>
            </p:spPr>
          </p:pic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7E2E941-0459-41F6-A058-54940B053AE1}"/>
              </a:ext>
            </a:extLst>
          </p:cNvPr>
          <p:cNvGrpSpPr/>
          <p:nvPr/>
        </p:nvGrpSpPr>
        <p:grpSpPr>
          <a:xfrm>
            <a:off x="9603380" y="22892681"/>
            <a:ext cx="5688000" cy="2580673"/>
            <a:chOff x="9603380" y="22211559"/>
            <a:chExt cx="5688000" cy="2580673"/>
          </a:xfrm>
          <a:solidFill>
            <a:srgbClr val="456A2C"/>
          </a:solidFill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9204174A-C992-4071-A518-3D00939C6289}"/>
                </a:ext>
              </a:extLst>
            </p:cNvPr>
            <p:cNvSpPr/>
            <p:nvPr/>
          </p:nvSpPr>
          <p:spPr>
            <a:xfrm>
              <a:off x="9603380" y="22211559"/>
              <a:ext cx="5688000" cy="25806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HK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Sign up to our email list</a:t>
              </a:r>
            </a:p>
            <a:p>
              <a:pPr algn="ctr"/>
              <a:endParaRPr lang="en-HK" sz="1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DFEE054-AA47-439D-B02E-D94238568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836" y="23003111"/>
              <a:ext cx="1457089" cy="1457089"/>
            </a:xfrm>
            <a:prstGeom prst="rect">
              <a:avLst/>
            </a:prstGeom>
            <a:grpFill/>
          </p:spPr>
        </p:pic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0E0E1648-4A58-4C45-9146-B48BF404A725}"/>
              </a:ext>
            </a:extLst>
          </p:cNvPr>
          <p:cNvSpPr/>
          <p:nvPr/>
        </p:nvSpPr>
        <p:spPr>
          <a:xfrm>
            <a:off x="2782461" y="22892681"/>
            <a:ext cx="5688000" cy="2581200"/>
          </a:xfrm>
          <a:prstGeom prst="roundRect">
            <a:avLst/>
          </a:prstGeom>
          <a:solidFill>
            <a:srgbClr val="456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3000" b="1" dirty="0">
                <a:latin typeface="Cambria" panose="02040503050406030204" pitchFamily="18" charset="0"/>
                <a:ea typeface="Cambria" panose="02040503050406030204" pitchFamily="18" charset="0"/>
              </a:rPr>
              <a:t>Seminars usually </a:t>
            </a:r>
            <a:br>
              <a:rPr lang="en-HK" sz="3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HK" sz="3000" b="1" dirty="0">
                <a:latin typeface="Cambria" panose="02040503050406030204" pitchFamily="18" charset="0"/>
                <a:ea typeface="Cambria" panose="02040503050406030204" pitchFamily="18" charset="0"/>
              </a:rPr>
              <a:t>take place on Tuesday </a:t>
            </a:r>
            <a:br>
              <a:rPr lang="en-HK" sz="3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HK" sz="3000" b="1" dirty="0">
                <a:latin typeface="Cambria" panose="02040503050406030204" pitchFamily="18" charset="0"/>
                <a:ea typeface="Cambria" panose="02040503050406030204" pitchFamily="18" charset="0"/>
              </a:rPr>
              <a:t>in the lecture hall </a:t>
            </a:r>
            <a:br>
              <a:rPr lang="en-HK" sz="3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HK" sz="3000" b="1" dirty="0">
                <a:latin typeface="Cambria" panose="02040503050406030204" pitchFamily="18" charset="0"/>
                <a:ea typeface="Cambria" panose="02040503050406030204" pitchFamily="18" charset="0"/>
              </a:rPr>
              <a:t>at May Hall or online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2406494"/>
            <a:ext cx="18288000" cy="11579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243840" tIns="121920" rIns="243840" bIns="1219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2133"/>
              </a:spcAft>
            </a:pPr>
            <a:r>
              <a:rPr lang="en-US" sz="5867" b="1" dirty="0">
                <a:latin typeface="Cambria" panose="020405030504060302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Interdisciplinary Research Seminar Series</a:t>
            </a:r>
            <a:endParaRPr lang="en-US" sz="2932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BC257E-8876-4D79-AE5B-D60E00787C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179" y="362363"/>
            <a:ext cx="11545056" cy="147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2C5376-B5CF-45A5-A895-7E4EBF06C78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" y="3605291"/>
            <a:ext cx="18288000" cy="7103192"/>
          </a:xfrm>
          <a:prstGeom prst="rect">
            <a:avLst/>
          </a:prstGeom>
        </p:spPr>
      </p:pic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497829" y="9367178"/>
            <a:ext cx="12804468" cy="1923176"/>
          </a:xfrm>
          <a:prstGeom prst="rect">
            <a:avLst/>
          </a:prstGeom>
          <a:solidFill>
            <a:srgbClr val="456A2C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243840" tIns="121920" rIns="243840" bIns="121920" anchor="ctr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HK" sz="6400" b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Spring Semester 2025</a:t>
            </a:r>
            <a:r>
              <a:rPr lang="en-US" sz="5333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Rectangle 26"/>
          <p:cNvSpPr/>
          <p:nvPr/>
        </p:nvSpPr>
        <p:spPr>
          <a:xfrm rot="10800000">
            <a:off x="1111156" y="-2183"/>
            <a:ext cx="1104000" cy="1104000"/>
          </a:xfrm>
          <a:prstGeom prst="rect">
            <a:avLst/>
          </a:prstGeom>
          <a:solidFill>
            <a:srgbClr val="CB570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075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10800000">
            <a:off x="7153" y="1101817"/>
            <a:ext cx="1104000" cy="1104000"/>
          </a:xfrm>
          <a:prstGeom prst="rect">
            <a:avLst/>
          </a:prstGeom>
          <a:solidFill>
            <a:srgbClr val="456A2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075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B9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10800000">
            <a:off x="7156" y="-2186"/>
            <a:ext cx="1104000" cy="110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075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4A17B7D-BB4E-47CA-A3CD-680C62FCC738}"/>
              </a:ext>
            </a:extLst>
          </p:cNvPr>
          <p:cNvSpPr>
            <a:spLocks noChangeAspect="1"/>
          </p:cNvSpPr>
          <p:nvPr/>
        </p:nvSpPr>
        <p:spPr>
          <a:xfrm>
            <a:off x="986562" y="11862120"/>
            <a:ext cx="1836000" cy="1836000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HK" dirty="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B27E396-562F-4E20-BAED-941660F6B0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/>
        </p:blipFill>
        <p:spPr>
          <a:xfrm>
            <a:off x="986562" y="14410418"/>
            <a:ext cx="1844765" cy="1836000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404D700-2E1E-47AD-8E05-91862DD84C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/>
        </p:blipFill>
        <p:spPr>
          <a:xfrm>
            <a:off x="986562" y="16879246"/>
            <a:ext cx="1844765" cy="1836000"/>
          </a:xfrm>
          <a:prstGeom prst="ellipse">
            <a:avLst/>
          </a:prstGeom>
        </p:spPr>
      </p:pic>
      <p:sp>
        <p:nvSpPr>
          <p:cNvPr id="79" name="Text Box 2">
            <a:extLst>
              <a:ext uri="{FF2B5EF4-FFF2-40B4-BE49-F238E27FC236}">
                <a16:creationId xmlns:a16="http://schemas.microsoft.com/office/drawing/2014/main" id="{247D88F9-0760-448B-B26D-ED4A28F4B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640" y="11862120"/>
            <a:ext cx="14703595" cy="168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vert="horz" wrap="square" lIns="243840" tIns="121920" rIns="243840" bIns="121920" anchor="t" anchorCtr="0">
            <a:no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 March | 12:30 HKT</a:t>
            </a:r>
          </a:p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Dr. Annie Hongping Nie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HK" sz="28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University of Hong Kong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HK" sz="3200" b="1" i="1" dirty="0">
                <a:solidFill>
                  <a:srgbClr val="456A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Rediscovering Ni </a:t>
            </a:r>
            <a:r>
              <a:rPr lang="en-HK" sz="3200" b="1" i="1" dirty="0" err="1">
                <a:solidFill>
                  <a:srgbClr val="456A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Kwei</a:t>
            </a:r>
            <a:r>
              <a:rPr lang="en-HK" sz="3200" b="1" i="1" dirty="0">
                <a:solidFill>
                  <a:srgbClr val="456A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Tseng and the Rise of the 'Soong Dynasty' in </a:t>
            </a:r>
            <a:r>
              <a:rPr lang="en-HK" sz="3200" b="1" i="1">
                <a:solidFill>
                  <a:srgbClr val="456A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Republican </a:t>
            </a:r>
            <a:r>
              <a:rPr lang="en-HK" sz="3200" b="1" i="1" dirty="0">
                <a:solidFill>
                  <a:srgbClr val="456A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Era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:a16="http://schemas.microsoft.com/office/drawing/2014/main" id="{162F5031-3FEA-4272-8511-71D403367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020" y="14420063"/>
            <a:ext cx="14559224" cy="175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vert="horz" wrap="square" lIns="243840" tIns="121920" rIns="243840" bIns="121920" anchor="t" anchorCtr="0">
            <a:no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25 March | 09:00 HKT</a:t>
            </a:r>
          </a:p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Professor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Yuanchong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Wang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(University of Delaware)</a:t>
            </a:r>
          </a:p>
          <a:p>
            <a:r>
              <a:rPr lang="en-HK" sz="3200" b="1" i="1" dirty="0">
                <a:solidFill>
                  <a:srgbClr val="456A2C"/>
                </a:solidFill>
                <a:latin typeface="Cambria"/>
                <a:ea typeface="Cambria"/>
                <a:cs typeface="Times New Roman"/>
              </a:rPr>
              <a:t>God, Whale, and Steamship: Western Missionary Almanacs in Late Qing China</a:t>
            </a:r>
            <a:endParaRPr lang="en-HK" dirty="0">
              <a:solidFill>
                <a:srgbClr val="456A2C"/>
              </a:solidFill>
            </a:endParaRPr>
          </a:p>
        </p:txBody>
      </p:sp>
      <p:sp>
        <p:nvSpPr>
          <p:cNvPr id="81" name="Text Box 2">
            <a:extLst>
              <a:ext uri="{FF2B5EF4-FFF2-40B4-BE49-F238E27FC236}">
                <a16:creationId xmlns:a16="http://schemas.microsoft.com/office/drawing/2014/main" id="{306CE3A6-47A2-473F-8397-803B60A0B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640" y="16594262"/>
            <a:ext cx="14393798" cy="243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vert="horz" wrap="square" lIns="243840" tIns="121920" rIns="243840" bIns="121920" anchor="t" anchorCtr="0">
            <a:no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29 April | 09:00 HKT</a:t>
            </a:r>
          </a:p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Professor Micah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Muscolino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HK" sz="28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University of California, San Diego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HK" sz="3200" b="1" i="1" dirty="0">
                <a:solidFill>
                  <a:srgbClr val="456A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Remaking the Earth, Exhausting the People: </a:t>
            </a:r>
            <a:br>
              <a:rPr lang="en-HK" sz="3200" b="1" i="1" dirty="0">
                <a:solidFill>
                  <a:srgbClr val="456A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HK" sz="3200" b="1" i="1" dirty="0">
                <a:solidFill>
                  <a:srgbClr val="456A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Burden of Conservation in Modern China</a:t>
            </a:r>
          </a:p>
        </p:txBody>
      </p:sp>
      <p:sp>
        <p:nvSpPr>
          <p:cNvPr id="82" name="Text Box 2">
            <a:extLst>
              <a:ext uri="{FF2B5EF4-FFF2-40B4-BE49-F238E27FC236}">
                <a16:creationId xmlns:a16="http://schemas.microsoft.com/office/drawing/2014/main" id="{C1F5C889-8B47-414B-B83A-B07316FCD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640" y="19679071"/>
            <a:ext cx="14703595" cy="21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vert="horz" wrap="square" lIns="243840" tIns="121920" rIns="243840" bIns="121920" anchor="t" anchorCtr="0">
            <a:no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May | 12:30 HKT</a:t>
            </a:r>
          </a:p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Professor Xing Hang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(Hong Kong Polytechnic University)</a:t>
            </a:r>
          </a:p>
          <a:p>
            <a:r>
              <a:rPr lang="en-HK" sz="3200" b="1" i="1" dirty="0">
                <a:solidFill>
                  <a:srgbClr val="456A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Mo Clan and </a:t>
            </a:r>
            <a:r>
              <a:rPr lang="en-HK" sz="3200" b="1" i="1" dirty="0" err="1">
                <a:solidFill>
                  <a:srgbClr val="456A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lang="en-HK" sz="3200" b="1" i="1" dirty="0">
                <a:solidFill>
                  <a:srgbClr val="456A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HK" sz="3200" b="1" i="1" dirty="0" err="1">
                <a:solidFill>
                  <a:srgbClr val="456A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Tiên</a:t>
            </a:r>
            <a:r>
              <a:rPr lang="en-HK" sz="3200" b="1" i="1" dirty="0">
                <a:solidFill>
                  <a:srgbClr val="456A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in the Chinese Century of Maritime East Asia, </a:t>
            </a:r>
            <a:br>
              <a:rPr lang="en-HK" sz="3200" b="1" i="1" dirty="0">
                <a:solidFill>
                  <a:srgbClr val="456A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HK" sz="3200" b="1" i="1" dirty="0">
                <a:solidFill>
                  <a:srgbClr val="456A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1650-1800</a:t>
            </a:r>
            <a:endParaRPr lang="en-US" sz="3200" b="1" i="1" dirty="0">
              <a:solidFill>
                <a:srgbClr val="456A2C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2A9692B-0E2E-4C02-820A-DA332A1EF7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/>
        </p:blipFill>
        <p:spPr>
          <a:xfrm>
            <a:off x="986566" y="19715563"/>
            <a:ext cx="1844765" cy="1836000"/>
          </a:xfrm>
          <a:prstGeom prst="ellipse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387EA7B-0264-46E2-986C-DE0B7BBBCAAE}"/>
              </a:ext>
            </a:extLst>
          </p:cNvPr>
          <p:cNvSpPr/>
          <p:nvPr/>
        </p:nvSpPr>
        <p:spPr>
          <a:xfrm>
            <a:off x="0" y="0"/>
            <a:ext cx="18287998" cy="273764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5219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6234B07936A49A724C7974ECC6DC8" ma:contentTypeVersion="14" ma:contentTypeDescription="Create a new document." ma:contentTypeScope="" ma:versionID="75d4b66aa6286c1dc76fb0985ba8ed62">
  <xsd:schema xmlns:xsd="http://www.w3.org/2001/XMLSchema" xmlns:xs="http://www.w3.org/2001/XMLSchema" xmlns:p="http://schemas.microsoft.com/office/2006/metadata/properties" xmlns:ns2="c55d6c1b-4b9f-486f-9dc4-e94665a42da9" xmlns:ns3="ce830102-78d3-49a6-a9ea-660930be270b" targetNamespace="http://schemas.microsoft.com/office/2006/metadata/properties" ma:root="true" ma:fieldsID="7786c647acc6794930d7d0d9a37e78a4" ns2:_="" ns3:_="">
    <xsd:import namespace="c55d6c1b-4b9f-486f-9dc4-e94665a42da9"/>
    <xsd:import namespace="ce830102-78d3-49a6-a9ea-660930be27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d6c1b-4b9f-486f-9dc4-e94665a42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717eb59-a66e-4a6c-9b74-376682b8c6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30102-78d3-49a6-a9ea-660930be270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5d6c1b-4b9f-486f-9dc4-e94665a42d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56EA49-FC76-40C6-9B9C-B8ECB79402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E1D71E-EBD0-4FA6-8114-A63D55B97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d6c1b-4b9f-486f-9dc4-e94665a42da9"/>
    <ds:schemaRef ds:uri="ce830102-78d3-49a6-a9ea-660930be27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F849B9-210B-498D-9A8E-C7EAA5436EFE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ce830102-78d3-49a6-a9ea-660930be270b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55d6c1b-4b9f-486f-9dc4-e94665a42da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3170</TotalTime>
  <Words>159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Xueqian Shirley Zhang</dc:creator>
  <cp:lastModifiedBy>Bonnie Lai</cp:lastModifiedBy>
  <cp:revision>218</cp:revision>
  <cp:lastPrinted>2024-07-04T06:22:33Z</cp:lastPrinted>
  <dcterms:created xsi:type="dcterms:W3CDTF">2020-09-30T01:25:53Z</dcterms:created>
  <dcterms:modified xsi:type="dcterms:W3CDTF">2024-12-16T08:47:41Z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0x0101008AF38267D68E9346ACF81CFC3EE98757</vt:lpwstr>
  </property>
</Properties>
</file>