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288000" cy="10287000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F88FA-164B-499B-BB37-2EAE4C4BB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23C4A1-ACD4-44CD-AAC1-F879B34B5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D25D-F530-4432-BC04-79857392C41F}" type="datetimeFigureOut">
              <a:rPr lang="en-HK" smtClean="0"/>
              <a:t>24/10/2023</a:t>
            </a:fld>
            <a:endParaRPr lang="en-H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9751F1-5C57-49DF-A552-74D7432C8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CB34A5-FE77-4FDF-A130-E23A56580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F88C-A134-414E-957A-2FADAFE9B4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511920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BD91E8-D77B-404A-9284-66A1B932C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90B32-0762-4E2F-8853-68DD2FBAA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84B45-A63A-4D5E-A780-D141D97C3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9D25D-F530-4432-BC04-79857392C41F}" type="datetimeFigureOut">
              <a:rPr lang="en-HK" smtClean="0"/>
              <a:t>24/10/2023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24C7A-1097-4F25-A6A4-0C4112D075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978A7A-D836-4BBC-A6A4-BE7001D985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5F88C-A134-414E-957A-2FADAFE9B4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715812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A94D957C-347D-4075-9A25-D3AA3595E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K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A3EE14-277F-4EBA-BAC7-43CCAFB66B9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619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Betty Yu</dc:creator>
  <cp:lastModifiedBy>Betty Yu</cp:lastModifiedBy>
  <cp:revision>1</cp:revision>
  <dcterms:created xsi:type="dcterms:W3CDTF">2023-10-24T03:54:58Z</dcterms:created>
  <dcterms:modified xsi:type="dcterms:W3CDTF">2023-10-24T03:54:58Z</dcterms:modified>
</cp:coreProperties>
</file>